
<file path=[Content_Types].xml><?xml version="1.0" encoding="utf-8"?>
<Types xmlns="http://schemas.openxmlformats.org/package/2006/content-types">
  <Default ContentType="image/png" Extension="png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1F5CC-CDCF-4386-94EC-8843B56655A2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A79B-E18D-4810-9CB0-55BF8088F8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451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1F5CC-CDCF-4386-94EC-8843B56655A2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A79B-E18D-4810-9CB0-55BF8088F8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734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1F5CC-CDCF-4386-94EC-8843B56655A2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A79B-E18D-4810-9CB0-55BF8088F8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990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1F5CC-CDCF-4386-94EC-8843B56655A2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A79B-E18D-4810-9CB0-55BF8088F85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34518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1F5CC-CDCF-4386-94EC-8843B56655A2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A79B-E18D-4810-9CB0-55BF8088F8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6937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1F5CC-CDCF-4386-94EC-8843B56655A2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A79B-E18D-4810-9CB0-55BF8088F8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184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1F5CC-CDCF-4386-94EC-8843B56655A2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A79B-E18D-4810-9CB0-55BF8088F8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8644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1F5CC-CDCF-4386-94EC-8843B56655A2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A79B-E18D-4810-9CB0-55BF8088F8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3730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1F5CC-CDCF-4386-94EC-8843B56655A2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A79B-E18D-4810-9CB0-55BF8088F8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2037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1F5CC-CDCF-4386-94EC-8843B56655A2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A79B-E18D-4810-9CB0-55BF8088F8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653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1F5CC-CDCF-4386-94EC-8843B56655A2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A79B-E18D-4810-9CB0-55BF8088F8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51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1F5CC-CDCF-4386-94EC-8843B56655A2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A79B-E18D-4810-9CB0-55BF8088F8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758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1F5CC-CDCF-4386-94EC-8843B56655A2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A79B-E18D-4810-9CB0-55BF8088F8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68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1F5CC-CDCF-4386-94EC-8843B56655A2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A79B-E18D-4810-9CB0-55BF8088F8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719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1F5CC-CDCF-4386-94EC-8843B56655A2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A79B-E18D-4810-9CB0-55BF8088F8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4655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1F5CC-CDCF-4386-94EC-8843B56655A2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A79B-E18D-4810-9CB0-55BF8088F8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022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1F5CC-CDCF-4386-94EC-8843B56655A2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A79B-E18D-4810-9CB0-55BF8088F8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61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041F5CC-CDCF-4386-94EC-8843B56655A2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FA79B-E18D-4810-9CB0-55BF8088F85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659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86524" y="0"/>
            <a:ext cx="5400676" cy="6539344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ru-RU" sz="28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28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Фотоотчёт о  проведении </a:t>
            </a:r>
            <a:br>
              <a:rPr lang="ru-RU" sz="28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28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     спортивно-</a:t>
            </a:r>
            <a:r>
              <a:rPr lang="ru-RU" sz="2800" b="1" i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ru-RU" sz="28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2800" b="1" i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развлекательного </a:t>
            </a:r>
            <a:br>
              <a:rPr lang="ru-RU" sz="28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28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        мероприятия </a:t>
            </a:r>
            <a:br>
              <a:rPr lang="ru-RU" sz="28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2800" b="1" i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  «Военный поход» </a:t>
            </a:r>
            <a:br>
              <a:rPr lang="ru-RU" sz="28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2800" b="1" i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    в рамках проекта </a:t>
            </a:r>
            <a:br>
              <a:rPr lang="ru-RU" sz="28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2800" b="1" i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 «День </a:t>
            </a:r>
            <a:br>
              <a:rPr lang="ru-RU" sz="28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2800" b="1" i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      Защитников </a:t>
            </a:r>
            <a:br>
              <a:rPr lang="ru-RU" sz="28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2800" b="1" i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          Отечества» </a:t>
            </a:r>
            <a:br>
              <a:rPr lang="ru-RU" sz="28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28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ru-RU" sz="28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28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                </a:t>
            </a:r>
            <a:br>
              <a:rPr lang="ru-RU" sz="28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2800" b="1" i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ru-RU" sz="28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группа «Звёздочки»</a:t>
            </a:r>
            <a:endParaRPr lang="ru-RU" sz="2800" b="1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550" y="651165"/>
            <a:ext cx="8075468" cy="4571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826" y="1385887"/>
            <a:ext cx="6362698" cy="4772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924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Цели и задачи</a:t>
            </a:r>
            <a:endParaRPr lang="ru-RU" b="1" i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Цель:</a:t>
            </a:r>
            <a:r>
              <a:rPr lang="ru-RU" dirty="0"/>
              <a:t> формирование у детей первых представлений об Армии, о защитниках Отечества.</a:t>
            </a:r>
            <a:br>
              <a:rPr lang="ru-RU" dirty="0"/>
            </a:br>
            <a:r>
              <a:rPr lang="ru-RU" b="1" dirty="0"/>
              <a:t>Задачи: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- создать в группе радостную, торжественную атмосферу праздника;</a:t>
            </a:r>
            <a:br>
              <a:rPr lang="ru-RU" dirty="0"/>
            </a:br>
            <a:r>
              <a:rPr lang="ru-RU" dirty="0"/>
              <a:t>- прививать детям потребность в физической культуре и спорте, способствовать закреплению полученных умений и навыков в образовательной области «Физическое развитие»;</a:t>
            </a:r>
            <a:br>
              <a:rPr lang="ru-RU" dirty="0"/>
            </a:br>
            <a:r>
              <a:rPr lang="ru-RU" dirty="0"/>
              <a:t>- формировать волевые качества, целеустремленность, выдержку, поддерживать в детях желание и умение преодолевать препятствия;</a:t>
            </a:r>
            <a:br>
              <a:rPr lang="ru-RU" dirty="0"/>
            </a:br>
            <a:r>
              <a:rPr lang="ru-RU" dirty="0"/>
              <a:t>- развивать у детей психические процессы: внимание, память, мышление, речь, воображение, совершенствовать навык ориентировки в пространстве, координацию движений.</a:t>
            </a:r>
            <a:br>
              <a:rPr lang="ru-RU" dirty="0"/>
            </a:br>
            <a:r>
              <a:rPr lang="ru-RU" dirty="0"/>
              <a:t>- совершенствовать координацию движений, формировать ловкость и меткость у детей.</a:t>
            </a:r>
          </a:p>
        </p:txBody>
      </p:sp>
    </p:spTree>
    <p:extLst>
      <p:ext uri="{BB962C8B-B14F-4D97-AF65-F5344CB8AC3E}">
        <p14:creationId xmlns:p14="http://schemas.microsoft.com/office/powerpoint/2010/main" val="2504997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10439400" cy="2119745"/>
          </a:xfrm>
        </p:spPr>
        <p:txBody>
          <a:bodyPr>
            <a:noAutofit/>
          </a:bodyPr>
          <a:lstStyle/>
          <a:p>
            <a:r>
              <a:rPr lang="ru-RU" sz="2800" b="1" i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Игра </a:t>
            </a:r>
            <a:r>
              <a:rPr lang="ru-RU" sz="2800" b="1" i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«Мы идем».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b="1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нашем пути препятствие — бревно. Мы трудностей не боимся и пойдем прямо по нему</a:t>
            </a:r>
            <a:r>
              <a:rPr lang="ru-RU" sz="2800" b="1" i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800" b="1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i="1" u="sng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Ходьба по бревну.</a:t>
            </a:r>
            <a:r>
              <a:rPr lang="ru-RU" sz="2800" b="1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i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557" y="1736822"/>
            <a:ext cx="3412332" cy="2559249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557" y="4296071"/>
            <a:ext cx="3412332" cy="255924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532" y="1736822"/>
            <a:ext cx="3468292" cy="260121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7467" y="1736822"/>
            <a:ext cx="3436139" cy="257710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0532" y="4338041"/>
            <a:ext cx="3462335" cy="259675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1510" y="4287150"/>
            <a:ext cx="3424226" cy="256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462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5363" y="171450"/>
            <a:ext cx="10358436" cy="1085850"/>
          </a:xfrm>
        </p:spPr>
        <p:txBody>
          <a:bodyPr>
            <a:normAutofit fontScale="90000"/>
          </a:bodyPr>
          <a:lstStyle/>
          <a:p>
            <a:r>
              <a:rPr lang="ru-RU" b="1" i="1" u="sng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b="1" i="1" u="sng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r>
              <a:rPr lang="ru-RU" b="1" i="1" u="sng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Игра «Сбей кеглю». </a:t>
            </a:r>
            <a:r>
              <a:rPr lang="ru-RU" b="1" i="1" dirty="0">
                <a:solidFill>
                  <a:srgbClr val="C00000"/>
                </a:solidFill>
                <a:latin typeface="Arial Black" panose="020B0A04020102020204" pitchFamily="34" charset="0"/>
              </a:rPr>
              <a:t/>
            </a:r>
            <a:br>
              <a:rPr lang="ru-RU" b="1" i="1" dirty="0">
                <a:solidFill>
                  <a:srgbClr val="C00000"/>
                </a:solidFill>
                <a:latin typeface="Arial Black" panose="020B0A04020102020204" pitchFamily="34" charset="0"/>
              </a:rPr>
            </a:br>
            <a:endParaRPr lang="ru-RU" b="1" i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301895" y="1428749"/>
            <a:ext cx="6438900" cy="4829175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2343" y="3514726"/>
            <a:ext cx="4219840" cy="316488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2343" y="171450"/>
            <a:ext cx="4219839" cy="3164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196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8700" y="0"/>
            <a:ext cx="10325099" cy="718740"/>
          </a:xfrm>
        </p:spPr>
        <p:txBody>
          <a:bodyPr>
            <a:normAutofit/>
          </a:bodyPr>
          <a:lstStyle/>
          <a:p>
            <a:r>
              <a:rPr lang="ru-RU" sz="3600" b="1" i="1" u="sng" dirty="0">
                <a:solidFill>
                  <a:srgbClr val="FFC000"/>
                </a:solidFill>
                <a:latin typeface="Arial Black" panose="020B0A04020102020204" pitchFamily="34" charset="0"/>
              </a:rPr>
              <a:t>Перепрыгивание «с кочки на кочку».</a:t>
            </a:r>
            <a:r>
              <a:rPr lang="ru-RU" sz="3600" b="1" i="1" dirty="0">
                <a:solidFill>
                  <a:srgbClr val="FFC000"/>
                </a:solidFill>
                <a:latin typeface="Arial Black" panose="020B0A04020102020204" pitchFamily="34" charset="0"/>
              </a:rPr>
              <a:t> 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354" y="939006"/>
            <a:ext cx="3116263" cy="240863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928860" y="990998"/>
            <a:ext cx="3119437" cy="233957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906390" y="988617"/>
            <a:ext cx="3100387" cy="232529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858987" y="937811"/>
            <a:ext cx="3138494" cy="235387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404102" y="4117257"/>
            <a:ext cx="3174006" cy="238050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253705" y="4078560"/>
            <a:ext cx="3156544" cy="236740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382845" y="4107644"/>
            <a:ext cx="3123305" cy="2342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302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А сейчас – «ПЕРЕКУР»</a:t>
            </a:r>
            <a:endParaRPr lang="ru-RU" b="1" i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А не </a:t>
            </a:r>
            <a:r>
              <a:rPr lang="ru-RU" dirty="0"/>
              <a:t>пора ли </a:t>
            </a:r>
            <a:r>
              <a:rPr lang="ru-RU" dirty="0" smtClean="0"/>
              <a:t>нам подкрепиться? </a:t>
            </a:r>
            <a:r>
              <a:rPr lang="ru-RU" dirty="0"/>
              <a:t>Мы с ребятами умеем </a:t>
            </a:r>
            <a:r>
              <a:rPr lang="ru-RU" dirty="0" smtClean="0"/>
              <a:t>печь </a:t>
            </a:r>
            <a:r>
              <a:rPr lang="ru-RU" dirty="0"/>
              <a:t>пирожки с вареньем.</a:t>
            </a:r>
            <a:br>
              <a:rPr lang="ru-RU" dirty="0"/>
            </a:br>
            <a:r>
              <a:rPr lang="ru-RU" b="1" u="sng" dirty="0"/>
              <a:t>Пальчиковая игра « Пирожки с вареньем»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/>
              <a:t>Быстро тесто замесили</a:t>
            </a:r>
            <a:r>
              <a:rPr lang="ru-RU" dirty="0"/>
              <a:t>, </a:t>
            </a:r>
            <a:r>
              <a:rPr lang="ru-RU" dirty="0" smtClean="0"/>
              <a:t>(Дети </a:t>
            </a:r>
            <a:r>
              <a:rPr lang="ru-RU" dirty="0"/>
              <a:t>руками «месят тесто</a:t>
            </a:r>
            <a:r>
              <a:rPr lang="ru-RU" dirty="0" smtClean="0"/>
              <a:t>»).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На кусочки разделили</a:t>
            </a:r>
            <a:r>
              <a:rPr lang="ru-RU" dirty="0" smtClean="0"/>
              <a:t>,( </a:t>
            </a:r>
            <a:r>
              <a:rPr lang="ru-RU" dirty="0"/>
              <a:t>Движение ребром ладони – «режут тесто на кусочки</a:t>
            </a:r>
            <a:r>
              <a:rPr lang="ru-RU" dirty="0" smtClean="0"/>
              <a:t>».)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Раскатали все кусочки</a:t>
            </a:r>
            <a:r>
              <a:rPr lang="ru-RU" dirty="0"/>
              <a:t> </a:t>
            </a:r>
            <a:r>
              <a:rPr lang="ru-RU" dirty="0" smtClean="0"/>
              <a:t>(Ладошками </a:t>
            </a:r>
            <a:r>
              <a:rPr lang="ru-RU" dirty="0"/>
              <a:t>«раскатывают тесто</a:t>
            </a:r>
            <a:r>
              <a:rPr lang="ru-RU" dirty="0" smtClean="0"/>
              <a:t>»).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И слепили </a:t>
            </a:r>
            <a:r>
              <a:rPr lang="ru-RU" b="1" dirty="0" err="1"/>
              <a:t>пирожочки</a:t>
            </a:r>
            <a:r>
              <a:rPr lang="ru-RU" dirty="0" smtClean="0"/>
              <a:t>.( </a:t>
            </a:r>
            <a:r>
              <a:rPr lang="ru-RU" dirty="0"/>
              <a:t>Движение «пирожки</a:t>
            </a:r>
            <a:r>
              <a:rPr lang="ru-RU" dirty="0" smtClean="0"/>
              <a:t>».)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Пирожки с вареньем </a:t>
            </a:r>
            <a:r>
              <a:rPr lang="ru-RU" dirty="0" smtClean="0"/>
              <a:t>–( </a:t>
            </a:r>
            <a:r>
              <a:rPr lang="ru-RU" dirty="0"/>
              <a:t>Хлопают в ладошки</a:t>
            </a:r>
            <a:r>
              <a:rPr lang="ru-RU" dirty="0" smtClean="0"/>
              <a:t>.)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Всем на удивленье!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24737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49383"/>
            <a:ext cx="10515600" cy="1441306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А теперь ещё игра. Она называется «Слушай мою команду».</a:t>
            </a:r>
            <a:br>
              <a:rPr lang="ru-RU" sz="3200" b="1" i="1" dirty="0" smtClean="0">
                <a:solidFill>
                  <a:srgbClr val="C00000"/>
                </a:solidFill>
                <a:latin typeface="Arial Black" panose="020B0A04020102020204" pitchFamily="34" charset="0"/>
              </a:rPr>
            </a:br>
            <a:endParaRPr lang="ru-RU" sz="3200" b="1" i="1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64581" y="1191491"/>
            <a:ext cx="4461163" cy="4985472"/>
          </a:xfrm>
        </p:spPr>
        <p:txBody>
          <a:bodyPr/>
          <a:lstStyle/>
          <a:p>
            <a:pPr marL="0" indent="0">
              <a:buNone/>
            </a:pPr>
            <a:endParaRPr lang="ru-RU" i="1" dirty="0" smtClean="0"/>
          </a:p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r>
              <a:rPr lang="ru-RU" sz="2400" i="1" dirty="0" smtClean="0"/>
              <a:t>Дети </a:t>
            </a:r>
            <a:r>
              <a:rPr lang="ru-RU" sz="2400" i="1" dirty="0"/>
              <a:t>маршируют под музыку. Когда музыка прерывается, звучит команда </a:t>
            </a:r>
            <a:r>
              <a:rPr lang="ru-RU" sz="2400" i="1" dirty="0" smtClean="0"/>
              <a:t>«</a:t>
            </a:r>
            <a:r>
              <a:rPr lang="ru-RU" sz="2400" i="1" dirty="0"/>
              <a:t>Присесть! », «Прыгать! », «Лечь! », «Хлопать! », «Топать! », «Встать на одну ногу! », «Повернуться вокруг себя! », «Крикнуть ура! », «Сесть на стул! » или др</a:t>
            </a:r>
            <a:r>
              <a:rPr lang="ru-RU" sz="2400" i="1" dirty="0" smtClean="0"/>
              <a:t>.</a:t>
            </a:r>
            <a:endParaRPr lang="ru-RU" sz="2400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1399310"/>
            <a:ext cx="6647296" cy="4985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423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79725"/>
          </a:xfrm>
        </p:spPr>
        <p:txBody>
          <a:bodyPr>
            <a:normAutofit fontScale="90000"/>
          </a:bodyPr>
          <a:lstStyle/>
          <a:p>
            <a:r>
              <a:rPr lang="ru-RU" sz="54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 И на этом наш «военный  </a:t>
            </a:r>
            <a:br>
              <a:rPr lang="ru-RU" sz="54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5400" b="1" i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ru-RU" sz="54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 поход»  был закончен!</a:t>
            </a:r>
            <a:br>
              <a:rPr lang="ru-RU" sz="54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54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/>
            </a:r>
            <a:br>
              <a:rPr lang="ru-RU" sz="54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</a:br>
            <a:r>
              <a:rPr lang="ru-RU" sz="54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   </a:t>
            </a:r>
            <a:endParaRPr lang="ru-RU" sz="5400" b="1" i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               </a:t>
            </a:r>
            <a:r>
              <a:rPr lang="ru-RU" sz="4400" b="1" i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Спасибо </a:t>
            </a:r>
            <a:r>
              <a:rPr lang="ru-RU" sz="4400" b="1" i="1" dirty="0">
                <a:solidFill>
                  <a:srgbClr val="FF0000"/>
                </a:solidFill>
                <a:latin typeface="Arial Black" panose="020B0A04020102020204" pitchFamily="34" charset="0"/>
              </a:rPr>
              <a:t>за внимание!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62949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45</TotalTime>
  <Words>389</Words>
  <Application>Microsoft Office PowerPoint</Application>
  <PresentationFormat>Широкоэкранный</PresentationFormat>
  <Paragraphs>15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Arial Black</vt:lpstr>
      <vt:lpstr>Century Gothic</vt:lpstr>
      <vt:lpstr>Times New Roman</vt:lpstr>
      <vt:lpstr>Wingdings 3</vt:lpstr>
      <vt:lpstr>Ион</vt:lpstr>
      <vt:lpstr> Фотоотчёт о  проведении         спортивно-     развлекательного            мероприятия       «Военный поход»         в рамках проекта      «День           Защитников               Отечества»                         группа «Звёздочки»</vt:lpstr>
      <vt:lpstr>Цели и задачи</vt:lpstr>
      <vt:lpstr>1. Игра «Мы идем».  На нашем пути препятствие — бревно. Мы трудностей не боимся и пойдем прямо по нему. Ходьба по бревну. </vt:lpstr>
      <vt:lpstr> Игра «Сбей кеглю».  </vt:lpstr>
      <vt:lpstr>Перепрыгивание «с кочки на кочку». </vt:lpstr>
      <vt:lpstr>А сейчас – «ПЕРЕКУР»</vt:lpstr>
      <vt:lpstr>А теперь ещё игра. Она называется «Слушай мою команду». </vt:lpstr>
      <vt:lpstr>   И на этом наш «военный       поход»  был закончен!      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Фотоотчёт о проведении         спортивно-развлекательного       мероприятия «Военный поход»               в рамках проекта      «День Защитников Отечества»                     группа «Звёздочки»</dc:title>
  <dc:creator>Елена Тихонова</dc:creator>
  <cp:lastModifiedBy>Елена Тихонова</cp:lastModifiedBy>
  <cp:revision>5</cp:revision>
  <dcterms:created xsi:type="dcterms:W3CDTF">2021-02-25T13:48:44Z</dcterms:created>
  <dcterms:modified xsi:type="dcterms:W3CDTF">2021-02-25T14:33:57Z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966521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