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6A11-E732-4831-94C4-FFD53A844D6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3531-B08B-4B84-BA1E-03B2D12FD8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Конкурс – выставка поделок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на тему «Космос»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797152"/>
            <a:ext cx="3704456" cy="1273696"/>
          </a:xfrm>
        </p:spPr>
        <p:txBody>
          <a:bodyPr/>
          <a:lstStyle/>
          <a:p>
            <a:pPr algn="r"/>
            <a:r>
              <a:rPr lang="ru-RU" dirty="0" smtClean="0"/>
              <a:t>Организатор: Косарева Н.Б.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55776" y="6021288"/>
            <a:ext cx="3704456" cy="5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Красный Профинтерн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lBrKSoti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5" cy="6858000"/>
          </a:xfrm>
        </p:spPr>
      </p:pic>
      <p:pic>
        <p:nvPicPr>
          <p:cNvPr id="5" name="Рисунок 4" descr="WiJRppGXQ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X8rY3Tyf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-H9OSt-6-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J7PReBmcK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857625" cy="6858000"/>
          </a:xfrm>
        </p:spPr>
      </p:pic>
      <p:pic>
        <p:nvPicPr>
          <p:cNvPr id="6" name="Рисунок 5" descr="JBVS-Pe8MQ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38576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0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1 место – Артем Красников и Никита Громов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rVHghvN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5" cy="6858000"/>
          </a:xfrm>
        </p:spPr>
      </p:pic>
      <p:pic>
        <p:nvPicPr>
          <p:cNvPr id="5" name="Рисунок 4" descr="jx936bcj-gk.jpg"/>
          <p:cNvPicPr>
            <a:picLocks noChangeAspect="1"/>
          </p:cNvPicPr>
          <p:nvPr/>
        </p:nvPicPr>
        <p:blipFill>
          <a:blip r:embed="rId3" cstate="print"/>
          <a:srcRect l="12600" r="22039"/>
          <a:stretch>
            <a:fillRect/>
          </a:stretch>
        </p:blipFill>
        <p:spPr>
          <a:xfrm>
            <a:off x="3743400" y="2210259"/>
            <a:ext cx="5400600" cy="4647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26064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2 место – Настя Зайкова и Андрей и Валя </a:t>
            </a:r>
            <a:r>
              <a:rPr lang="ru-RU" sz="2800" dirty="0" err="1" smtClean="0">
                <a:latin typeface="Arial Black" pitchFamily="34" charset="0"/>
              </a:rPr>
              <a:t>Грибковы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ceGlStLZX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00" r="10060"/>
          <a:stretch>
            <a:fillRect/>
          </a:stretch>
        </p:blipFill>
        <p:spPr>
          <a:xfrm>
            <a:off x="0" y="0"/>
            <a:ext cx="5220072" cy="3493919"/>
          </a:xfrm>
        </p:spPr>
      </p:pic>
      <p:pic>
        <p:nvPicPr>
          <p:cNvPr id="7" name="Рисунок 6" descr="EUMwjGifN_A.jpg"/>
          <p:cNvPicPr>
            <a:picLocks noChangeAspect="1"/>
          </p:cNvPicPr>
          <p:nvPr/>
        </p:nvPicPr>
        <p:blipFill>
          <a:blip r:embed="rId3" cstate="print"/>
          <a:srcRect l="12201" r="22438" b="5201"/>
          <a:stretch>
            <a:fillRect/>
          </a:stretch>
        </p:blipFill>
        <p:spPr>
          <a:xfrm>
            <a:off x="4607496" y="3156935"/>
            <a:ext cx="4536504" cy="3701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58112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 место – Слава Ковров и Карпов Денис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L44gHWHLf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413" r="16138"/>
          <a:stretch>
            <a:fillRect/>
          </a:stretch>
        </p:blipFill>
        <p:spPr>
          <a:xfrm>
            <a:off x="467544" y="188640"/>
            <a:ext cx="8161562" cy="63367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Ue3Md8Dcd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857625" cy="6858000"/>
          </a:xfrm>
        </p:spPr>
      </p:pic>
      <p:pic>
        <p:nvPicPr>
          <p:cNvPr id="5" name="Рисунок 4" descr="aB-uPaBjc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RKKjaGFg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3857625" cy="6858000"/>
          </a:xfrm>
        </p:spPr>
      </p:pic>
      <p:pic>
        <p:nvPicPr>
          <p:cNvPr id="5" name="Рисунок 4" descr="HZVealX1pI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mIdUN-T9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26" r="14563"/>
          <a:stretch>
            <a:fillRect/>
          </a:stretch>
        </p:blipFill>
        <p:spPr>
          <a:xfrm>
            <a:off x="827584" y="908720"/>
            <a:ext cx="7416824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pFMYgPKhQ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412" r="18101"/>
          <a:stretch>
            <a:fillRect/>
          </a:stretch>
        </p:blipFill>
        <p:spPr>
          <a:xfrm>
            <a:off x="1187624" y="188640"/>
            <a:ext cx="6624736" cy="648221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Конкурс – выставка поделок  на тему «Космос»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– выставка поделок  на тему «Космос»</dc:title>
  <dc:creator>Microsoft</dc:creator>
  <cp:lastModifiedBy>Microsoft</cp:lastModifiedBy>
  <cp:revision>1</cp:revision>
  <dcterms:created xsi:type="dcterms:W3CDTF">2021-04-21T04:49:27Z</dcterms:created>
  <dcterms:modified xsi:type="dcterms:W3CDTF">2021-04-21T05:43:39Z</dcterms:modified>
</cp:coreProperties>
</file>