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2" r:id="rId3"/>
    <p:sldId id="261" r:id="rId4"/>
    <p:sldId id="260" r:id="rId5"/>
    <p:sldId id="259" r:id="rId6"/>
    <p:sldId id="258" r:id="rId7"/>
    <p:sldId id="257" r:id="rId8"/>
    <p:sldId id="269" r:id="rId9"/>
    <p:sldId id="268" r:id="rId10"/>
    <p:sldId id="267" r:id="rId11"/>
    <p:sldId id="265" r:id="rId12"/>
    <p:sldId id="273" r:id="rId13"/>
    <p:sldId id="276" r:id="rId14"/>
    <p:sldId id="275" r:id="rId15"/>
    <p:sldId id="274" r:id="rId16"/>
    <p:sldId id="280" r:id="rId17"/>
    <p:sldId id="279" r:id="rId18"/>
    <p:sldId id="277" r:id="rId19"/>
    <p:sldId id="284" r:id="rId20"/>
    <p:sldId id="283" r:id="rId21"/>
    <p:sldId id="282" r:id="rId22"/>
    <p:sldId id="281" r:id="rId23"/>
    <p:sldId id="278" r:id="rId24"/>
    <p:sldId id="263" r:id="rId25"/>
    <p:sldId id="262" r:id="rId26"/>
    <p:sldId id="285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2F41DF9-E770-4D36-8AE7-F2E96CE515BC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E555819-D3C8-4AE0-ADD7-6C3C0E7536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6021288"/>
            <a:ext cx="6948264" cy="50405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Учитель-логопед: Карпова О.Л.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://img1.liveinternet.ru/images/attach/d/0/137/552/137552247_4920201_slide1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567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2141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ds-sol.ru/tinybrowser/fulls/images/kartinki/3/12/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51" t="50967" r="1519" b="1279"/>
          <a:stretch/>
        </p:blipFill>
        <p:spPr bwMode="auto">
          <a:xfrm>
            <a:off x="251520" y="260648"/>
            <a:ext cx="8712967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230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ds-sol.ru/tinybrowser/fulls/images/kartinki/3/12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0000" b="50000"/>
          <a:stretch/>
        </p:blipFill>
        <p:spPr bwMode="auto">
          <a:xfrm>
            <a:off x="251520" y="206865"/>
            <a:ext cx="8684964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51393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s://i09.fotocdn.net/s6/103/public_pin_l/206/2444545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64" t="49571" r="50000"/>
          <a:stretch/>
        </p:blipFill>
        <p:spPr bwMode="auto">
          <a:xfrm>
            <a:off x="179512" y="116632"/>
            <a:ext cx="864096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859894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09.fotocdn.net/s6/103/public_pin_l/206/2444545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60" t="2415" r="50000" b="50000"/>
          <a:stretch/>
        </p:blipFill>
        <p:spPr bwMode="auto">
          <a:xfrm>
            <a:off x="323529" y="188640"/>
            <a:ext cx="855061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25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i09.fotocdn.net/s6/103/public_pin_l/206/244454538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51422" r="2111" b="2171"/>
          <a:stretch/>
        </p:blipFill>
        <p:spPr bwMode="auto">
          <a:xfrm>
            <a:off x="323528" y="332656"/>
            <a:ext cx="8568952" cy="6024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8311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8" name="Picture 4" descr="https://i09.fotocdn.net/s6/103/public_pin_l/206/2444545382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9320" t="3768" r="1705" b="50373"/>
          <a:stretch/>
        </p:blipFill>
        <p:spPr bwMode="auto">
          <a:xfrm>
            <a:off x="107504" y="260648"/>
            <a:ext cx="8784976" cy="6178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659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ds04.infourok.ru/uploads/ex/136f/000dcf0e-314c5e37/hello_html_67d5b8d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51674" r="1503" b="1652"/>
          <a:stretch/>
        </p:blipFill>
        <p:spPr bwMode="auto">
          <a:xfrm>
            <a:off x="294170" y="404664"/>
            <a:ext cx="8670318" cy="6013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1984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4.infourok.ru/uploads/ex/136f/000dcf0e-314c5e37/hello_html_67d5b8d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2083" r="1193" b="50000"/>
          <a:stretch/>
        </p:blipFill>
        <p:spPr bwMode="auto">
          <a:xfrm>
            <a:off x="251520" y="188640"/>
            <a:ext cx="8686487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605902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ds04.infourok.ru/uploads/ex/136f/000dcf0e-314c5e37/hello_html_67d5b8d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22" t="51473" r="50000" b="1853"/>
          <a:stretch/>
        </p:blipFill>
        <p:spPr bwMode="auto">
          <a:xfrm>
            <a:off x="323528" y="357250"/>
            <a:ext cx="8496944" cy="5787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710341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i08.fotocdn.net/s6/92/public_pin_l/206/24445453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4279" r="1830" b="49745"/>
          <a:stretch/>
        </p:blipFill>
        <p:spPr bwMode="auto">
          <a:xfrm>
            <a:off x="395536" y="188640"/>
            <a:ext cx="8280920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481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fs00.infourok.ru/images/doc/291/290842/im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828980" cy="6408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58055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i08.fotocdn.net/s6/92/public_pin_l/206/24445453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86" t="3486" r="50000" b="50000"/>
          <a:stretch/>
        </p:blipFill>
        <p:spPr bwMode="auto">
          <a:xfrm>
            <a:off x="190988" y="471055"/>
            <a:ext cx="8773500" cy="597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716295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i08.fotocdn.net/s6/92/public_pin_l/206/24445453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50000" r="1899"/>
          <a:stretch/>
        </p:blipFill>
        <p:spPr bwMode="auto">
          <a:xfrm>
            <a:off x="539552" y="188640"/>
            <a:ext cx="829860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18982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i08.fotocdn.net/s6/92/public_pin_l/206/24445453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6" t="50750" r="50000"/>
          <a:stretch/>
        </p:blipFill>
        <p:spPr bwMode="auto">
          <a:xfrm>
            <a:off x="323528" y="260649"/>
            <a:ext cx="8496944" cy="621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17998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s://ds04.infourok.ru/uploads/ex/136f/000dcf0e-314c5e37/hello_html_67d5b8df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8" t="3592" r="50000" b="50136"/>
          <a:stretch/>
        </p:blipFill>
        <p:spPr bwMode="auto">
          <a:xfrm>
            <a:off x="323528" y="404664"/>
            <a:ext cx="8675087" cy="591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46682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ds04.infourok.ru/uploads/ex/0581/0005e568-ca100d79/hello_html_m79c13d4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433703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16995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7544" y="260648"/>
            <a:ext cx="8365698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42073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ВНИМАНИЕ!</a:t>
            </a:r>
            <a:endParaRPr lang="ru-RU" dirty="0"/>
          </a:p>
        </p:txBody>
      </p:sp>
      <p:pic>
        <p:nvPicPr>
          <p:cNvPr id="4" name="Picture 2" descr="C:\Users\Пк\Desktop\595124d542da42a2a334deaf2d72be2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15552"/>
            <a:ext cx="8229600" cy="4495258"/>
          </a:xfrm>
          <a:prstGeom prst="rect">
            <a:avLst/>
          </a:prstGeom>
          <a:solidFill>
            <a:srgbClr val="FF6600"/>
          </a:solidFill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848"/>
          <a:stretch/>
        </p:blipFill>
        <p:spPr bwMode="auto">
          <a:xfrm>
            <a:off x="339093" y="260648"/>
            <a:ext cx="8481379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23789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260648"/>
            <a:ext cx="8811823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12952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6690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79512" y="260648"/>
            <a:ext cx="8712968" cy="6264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38850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51520" y="260648"/>
            <a:ext cx="8643805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112414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http://ds-sol.ru/tinybrowser/fulls/images/kartinki/3/12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80" t="50000" r="50000" b="1787"/>
          <a:stretch/>
        </p:blipFill>
        <p:spPr bwMode="auto">
          <a:xfrm>
            <a:off x="395536" y="188640"/>
            <a:ext cx="8352928" cy="644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71892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ds-sol.ru/tinybrowser/fulls/images/kartinki/3/12/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000" t="3064" r="1461" b="50000"/>
          <a:stretch/>
        </p:blipFill>
        <p:spPr bwMode="auto">
          <a:xfrm>
            <a:off x="371956" y="404664"/>
            <a:ext cx="8520524" cy="597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293185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56</TotalTime>
  <Words>9</Words>
  <Application>Microsoft Office PowerPoint</Application>
  <PresentationFormat>Экран (4:3)</PresentationFormat>
  <Paragraphs>2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Исполнительная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-</dc:creator>
  <cp:lastModifiedBy>Карпова</cp:lastModifiedBy>
  <cp:revision>8</cp:revision>
  <dcterms:created xsi:type="dcterms:W3CDTF">2018-01-23T11:58:23Z</dcterms:created>
  <dcterms:modified xsi:type="dcterms:W3CDTF">2023-03-02T15:34:09Z</dcterms:modified>
</cp:coreProperties>
</file>