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4" r:id="rId4"/>
    <p:sldId id="275" r:id="rId5"/>
    <p:sldId id="276" r:id="rId6"/>
    <p:sldId id="264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etskaya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3694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79712" y="3861048"/>
            <a:ext cx="583264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– логопед</a:t>
            </a:r>
          </a:p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Карпова Ольга Леонидовна</a:t>
            </a:r>
            <a:endParaRPr lang="ru-RU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етский 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п. Красный Профинтерн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9" y="1071546"/>
            <a:ext cx="74168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Особенности развития речи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детей раннего возраста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"/>
            <a:ext cx="9138839" cy="68618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57356" y="1000108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Распространение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643182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продолжайте и дополняйте всё сказанное ребёнком, но не принуждайте его к повторению – достаточно того, что ребёнок вас слышит.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"/>
            <a:ext cx="9138839" cy="68618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4546" y="1000108"/>
            <a:ext cx="43209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Приговоры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00306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Использование игровых песенок,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потешек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приговоров в совместной деятельности с ребёнком способствует непроизвольному обучению его умению вслушиваться в звуки речи, улавливать её ритм, отдельные звукосочетания и постепенно проникать в их смысл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367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6116" y="1000108"/>
            <a:ext cx="2178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Выбор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285992"/>
            <a:ext cx="6500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Предоставляйте ребенку возможность выбора. Осуществление возможности выбора порождает у ребёнка ощущение собственной значимости и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самоценности</a:t>
            </a:r>
            <a:endParaRPr lang="ru-RU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"/>
            <a:ext cx="9138839" cy="68618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1071546"/>
            <a:ext cx="54656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Игры с природным 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материалом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924944"/>
            <a:ext cx="72471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Огромное влияние на рост речевой и познавательной активности ребёнка оказывают разнообразие и доступность объектов, которые он может исследовать.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0" y="0"/>
            <a:ext cx="9138839" cy="68618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857232"/>
            <a:ext cx="64089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Продуктивные виды</a:t>
            </a:r>
          </a:p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деятельности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857496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Рисование, лепка, аппликация, конструирование развивают лингвистические и сенсорные способности ребёнка, которые имеют особое значение в формировании мыслительной деятельности.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1" y="0"/>
            <a:ext cx="9138839" cy="68618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5984" y="1000108"/>
            <a:ext cx="3700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Замещение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14554"/>
            <a:ext cx="64573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Игры - пантомимы и игры - имитации являются первой ступенькой театрализованной сюжетной игры. Эти формы игр способствуют полноценному</a:t>
            </a:r>
          </a:p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и развивающему общению ребенка. 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5"/>
            <a:ext cx="9144000" cy="686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5984" y="1357298"/>
            <a:ext cx="4148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Ролевая игра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714620"/>
            <a:ext cx="59293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Ролевая игра стимулирует речевое развитие ребёнка, формирует уверенность в себе, повышает коммуникативную компетентность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5"/>
            <a:ext cx="9144000" cy="686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0166" y="1071546"/>
            <a:ext cx="6163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Музыкальные игры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571744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Музыкальные игры и песни важны в процессе овладения ребенка речью. Предоставляйте ребёнку возможность двигаться под разнообразную музыку, самостоятельно извлекать звуки из различных предметов, аккомпанируя себе.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5"/>
            <a:ext cx="9144000" cy="686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1142984"/>
            <a:ext cx="852643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Артикуляционная гимнастика</a:t>
            </a:r>
            <a:endParaRPr lang="ru-RU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500306"/>
            <a:ext cx="6671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комплекс специальных упражнений, которые укрепляют мышцы речевого аппарата, развивают их силу и подвижность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81432728_d97774149b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4414" y="2357430"/>
            <a:ext cx="65008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Речь взрослых должна быть: </a:t>
            </a:r>
          </a:p>
          <a:p>
            <a:pPr algn="ctr">
              <a:buFontTx/>
              <a:buChar char="-"/>
            </a:pP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чёткой, неторопливой;</a:t>
            </a:r>
          </a:p>
          <a:p>
            <a:pPr algn="ctr">
              <a:buFontTx/>
              <a:buChar char="-"/>
            </a:pP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доступной для понимания малыша;</a:t>
            </a:r>
          </a:p>
          <a:p>
            <a:pPr algn="ctr">
              <a:buFontTx/>
              <a:buChar char="-"/>
            </a:pP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грамотной.</a:t>
            </a:r>
          </a:p>
          <a:p>
            <a:pPr algn="ctr">
              <a:buFontTx/>
              <a:buChar char="-"/>
            </a:pPr>
            <a:endParaRPr lang="ru-RU" sz="2200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Чем чаще родители будут разговаривать с ребенком, не переутомляя его, и доступным, правильным языком рассказывать ему сказки, разучивать вместе стишки, </a:t>
            </a:r>
            <a:r>
              <a:rPr lang="ru-RU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потешки</a:t>
            </a: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и играть, тем скорее ваш ребенок овладеет правильной речью!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785794"/>
            <a:ext cx="57682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Речь взрослых – образец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ля речи детей!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c2ef51fe15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437112"/>
            <a:ext cx="2262182" cy="2262182"/>
          </a:xfrm>
          <a:prstGeom prst="rect">
            <a:avLst/>
          </a:prstGeom>
        </p:spPr>
      </p:pic>
      <p:pic>
        <p:nvPicPr>
          <p:cNvPr id="11" name="Рисунок 10" descr="74024305_4f8098480a71_1024x76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2643174" cy="248813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43608" y="1628800"/>
            <a:ext cx="711752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Усваивая родной язык,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 ребенок усваивает… бесконечное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множество понятий, воззрений на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предметы, множество мыслей,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чувств, художественных образов…</a:t>
            </a:r>
          </a:p>
          <a:p>
            <a:pPr algn="ctr"/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DokChampa" pitchFamily="34" charset="-34"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				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DokChampa" pitchFamily="34" charset="-34"/>
              </a:rPr>
              <a:t>К.Д. Ушинский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DokChampa" pitchFamily="34" charset="-34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a7d2671_49d8ac19_49c6e9fc_320-20autum202_res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648" y="1484784"/>
            <a:ext cx="69076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Желаю удачи!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19023126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28080"/>
            <a:ext cx="3357554" cy="25419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844" y="357166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Ранний возраст - наиболее важный в развитии всех психических процессов, а особенно речи. </a:t>
            </a:r>
          </a:p>
          <a:p>
            <a:pPr algn="ctr"/>
            <a:endParaRPr lang="ru-RU" sz="24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Ранний возраст обладает огромными возможностями для формирования основ будущей взрослой личности. Именно в этом возрасте темпы речевого развития значительно выше, чем в последующие годы. Для ребенка в этом возрасте – родители, это самые главные, родные и близкие        люди и задачи родителей в этот период: помочь детям овладеть   родным языком, накопить значительный запас слов и научить произносить звуки.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24492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9854"/>
            <a:ext cx="3214678" cy="23681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596" y="285728"/>
            <a:ext cx="8194103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Роль речи в общем развитии ребенка</a:t>
            </a:r>
            <a:endParaRPr lang="ru-RU" sz="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42984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Освоение речи качественно изменяет ориентировку ребенка в окружающем мире и обеспечивает быстрое и лёгкое приспособление к среде. Используя слова ребенок учится анализировать окружающий его мир. С помощью слов, обозначающих признаки предметов, ребенок учится узнавать различные цвета, звуки, запахи; разные слова помогают осознать величину, удалённость, количественные, временные и другие связи, существующие между предметами внешнего мира.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-_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384691"/>
            <a:ext cx="2562230" cy="247330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Огромную роль освоение речи играет и в развитии первых моральных оценок: у ребенка сформировано различное отношение к хорошему и к плохому. Самые первые оценочные слова: «хорошо», «плохо» – дети слышат очень рано и понимают их, так как они сопровождаются интонацией, мимикой и жестами. </a:t>
            </a:r>
          </a:p>
          <a:p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      Особое значение имеет речь для освоения ребенком правил поведения ведь все требования взрослых выражены словами. С третьего года жизни слово становится регулятором поведения ребенка.</a:t>
            </a:r>
          </a:p>
          <a:p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	Пользуясь речью, ребенок может вступать в контакт с другими детьми, играть с ними, что тоже способствует его развитию.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4184456_malis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480" y="1928802"/>
            <a:ext cx="642034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Рекомендации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 развитию речи детей</a:t>
            </a:r>
          </a:p>
          <a:p>
            <a:pPr algn="ctr"/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</a:t>
            </a:r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аннего возраста</a:t>
            </a:r>
            <a:endParaRPr lang="ru-RU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749"/>
            <a:ext cx="9144000" cy="68657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7440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Разговор с самим собой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482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857496"/>
            <a:ext cx="78220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 ребёнок находится недалеко от вас,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начните говорить вслух о том, что видите,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слышите, думаете, чувствуете.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5"/>
            <a:ext cx="9144000" cy="686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1285860"/>
            <a:ext cx="7566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Параллельный разговор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00306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Взрослый описывает все действия ребёнка: что он видит, слышит, чувствует и трогает.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D_Funny_Photo_Frame_For_Children_3484x2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908720"/>
            <a:ext cx="85679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Провокация, или искусственное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непонимание ребенка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780928"/>
            <a:ext cx="56435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Приём помогает ребенку освоить ситуативную речь и состоит в том, что взрослый не спешит проявить свою понятливость.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569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Карпова</cp:lastModifiedBy>
  <cp:revision>39</cp:revision>
  <dcterms:modified xsi:type="dcterms:W3CDTF">2022-12-19T16:44:32Z</dcterms:modified>
</cp:coreProperties>
</file>