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954" y="-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1EDA-642C-40C9-9702-DE304D2A0DF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9BAD-911E-4DBE-9E0C-052138D8F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ожение о общем собрании трудового коллектив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13" y="0"/>
            <a:ext cx="6880313" cy="113322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общем собрании трудового коллектива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5416" y="-252536"/>
            <a:ext cx="6863905" cy="11305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о общем собрании трудового коллектива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4401" y="0"/>
            <a:ext cx="7672401" cy="126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2021-02-10T11:17:29Z</dcterms:created>
  <dcterms:modified xsi:type="dcterms:W3CDTF">2021-02-10T11:20:15Z</dcterms:modified>
</cp:coreProperties>
</file>