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86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5E8B-3322-444A-9922-A4D0E478856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96-172C-4954-AA72-04B8E2CCD6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ожение о педагогическом совет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педагогическом совет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педагогическом совет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педагогическом совете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педагогическом совете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педагогическом совете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0"/>
            <a:ext cx="5551714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2021-02-10T11:15:17Z</dcterms:created>
  <dcterms:modified xsi:type="dcterms:W3CDTF">2021-02-10T11:17:18Z</dcterms:modified>
</cp:coreProperties>
</file>