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E7D5-7B71-44CC-B2E8-AA7509B2E216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9990-EFC3-41A6-9932-303402E144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иценз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цензи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1</cp:revision>
  <dcterms:created xsi:type="dcterms:W3CDTF">2019-03-18T07:39:00Z</dcterms:created>
  <dcterms:modified xsi:type="dcterms:W3CDTF">2019-03-18T07:42:21Z</dcterms:modified>
</cp:coreProperties>
</file>